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08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97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49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88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857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99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23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50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8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578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1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045F8-EFC1-4F2F-B01F-D5EE80B3771F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53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495" y="2348881"/>
            <a:ext cx="8373110" cy="1096899"/>
          </a:xfrm>
        </p:spPr>
        <p:txBody>
          <a:bodyPr>
            <a:noAutofit/>
          </a:bodyPr>
          <a:lstStyle/>
          <a:p>
            <a:pPr algn="l"/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TRƯỜNG: 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	 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 THỊ THU HIỀN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53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746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On-screen Show (4:3)</PresentationFormat>
  <Paragraphs>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KHCB1</dc:creator>
  <cp:lastModifiedBy>KHCB2</cp:lastModifiedBy>
  <cp:revision>2</cp:revision>
  <dcterms:created xsi:type="dcterms:W3CDTF">2018-04-04T18:32:35Z</dcterms:created>
  <dcterms:modified xsi:type="dcterms:W3CDTF">2018-03-23T04:08:27Z</dcterms:modified>
</cp:coreProperties>
</file>